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65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74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456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371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329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015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909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96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07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5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03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2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4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97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44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68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55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time_continue=188&amp;v=kCk7g0bLWX0&amp;feature=emb_log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1471749"/>
            <a:ext cx="7766936" cy="1271451"/>
          </a:xfrm>
        </p:spPr>
        <p:txBody>
          <a:bodyPr/>
          <a:lstStyle/>
          <a:p>
            <a:pPr algn="ctr"/>
            <a:r>
              <a:rPr lang="nl-NL" dirty="0" smtClean="0"/>
              <a:t>Bodem en bemesting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3265715"/>
            <a:ext cx="7766936" cy="14804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Periode 4, </a:t>
            </a:r>
            <a:r>
              <a:rPr lang="nl-NL" sz="2800" dirty="0" err="1" smtClean="0">
                <a:solidFill>
                  <a:schemeClr val="tx1"/>
                </a:solidFill>
              </a:rPr>
              <a:t>niv</a:t>
            </a:r>
            <a:r>
              <a:rPr lang="nl-NL" sz="2800" dirty="0" smtClean="0">
                <a:solidFill>
                  <a:schemeClr val="tx1"/>
                </a:solidFill>
              </a:rPr>
              <a:t>. 2, lj1</a:t>
            </a:r>
          </a:p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Oogsten, ruwvoederwinning</a:t>
            </a:r>
          </a:p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Thema: afwijkingen in de teelt, onkruid en vruchtwisseling</a:t>
            </a:r>
            <a:endParaRPr lang="nl-N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5" y="2151018"/>
            <a:ext cx="8596668" cy="888274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Vragen?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Volgende week twee weken vakantie!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Daarna elke </a:t>
            </a:r>
            <a:r>
              <a:rPr lang="nl-NL" smtClean="0">
                <a:solidFill>
                  <a:schemeClr val="tx1"/>
                </a:solidFill>
              </a:rPr>
              <a:t>vrijdag 13u – 14u </a:t>
            </a:r>
            <a:r>
              <a:rPr lang="nl-NL" dirty="0" smtClean="0">
                <a:solidFill>
                  <a:schemeClr val="tx1"/>
                </a:solidFill>
              </a:rPr>
              <a:t>bodem en bemesting via Teams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8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periode,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was de openboektoets?</a:t>
            </a:r>
          </a:p>
          <a:p>
            <a:r>
              <a:rPr lang="nl-NL" dirty="0" smtClean="0"/>
              <a:t>Wat was een moeilijke vraag?</a:t>
            </a:r>
          </a:p>
          <a:p>
            <a:r>
              <a:rPr lang="nl-NL" dirty="0" smtClean="0"/>
              <a:t>Wat was een makkelijke vraag?</a:t>
            </a:r>
          </a:p>
          <a:p>
            <a:r>
              <a:rPr lang="nl-NL" dirty="0" smtClean="0"/>
              <a:t>Openstaande opdrachten, graag nog inleveren (GGI </a:t>
            </a:r>
            <a:r>
              <a:rPr lang="nl-NL" dirty="0" err="1" smtClean="0"/>
              <a:t>hfdst</a:t>
            </a:r>
            <a:r>
              <a:rPr lang="nl-NL" dirty="0" smtClean="0"/>
              <a:t> 8, 9, 10, 13)</a:t>
            </a:r>
          </a:p>
          <a:p>
            <a:r>
              <a:rPr lang="nl-NL" dirty="0" smtClean="0"/>
              <a:t>Vragen over periode 3?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00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Periode 4: Oogsten en ruwvoederwinning</a:t>
            </a:r>
            <a:br>
              <a:rPr lang="nl-NL" dirty="0" smtClean="0"/>
            </a:br>
            <a:r>
              <a:rPr lang="nl-NL" dirty="0" smtClean="0"/>
              <a:t>Thema: Kringlooplandbouw en afwijkingen in de 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 studiewijzer;</a:t>
            </a:r>
          </a:p>
          <a:p>
            <a:r>
              <a:rPr lang="nl-NL" dirty="0" smtClean="0"/>
              <a:t>Studiewijzer vind je op Mijnhelicon, Wikiwijs, klas, periode 4, bodem en bemesting</a:t>
            </a:r>
          </a:p>
        </p:txBody>
      </p:sp>
    </p:spTree>
    <p:extLst>
      <p:ext uri="{BB962C8B-B14F-4D97-AF65-F5344CB8AC3E}">
        <p14:creationId xmlns:p14="http://schemas.microsoft.com/office/powerpoint/2010/main" val="23500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Studiewijzer: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206" y="1346964"/>
            <a:ext cx="6255663" cy="505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8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Onderwerpen/thema: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Afwijkingen in de teelt: Onkruiden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Ziekten en plagen</a:t>
            </a:r>
          </a:p>
          <a:p>
            <a:r>
              <a:rPr lang="nl-NL" dirty="0" smtClean="0"/>
              <a:t>Vruchtopvolging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35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je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volgt de les bodem en bemesting</a:t>
            </a:r>
            <a:endParaRPr lang="nl-NL" dirty="0"/>
          </a:p>
          <a:p>
            <a:r>
              <a:rPr lang="nl-NL" dirty="0" smtClean="0"/>
              <a:t>Je luistert naar de uitleg</a:t>
            </a:r>
          </a:p>
          <a:p>
            <a:r>
              <a:rPr lang="nl-NL" dirty="0" smtClean="0"/>
              <a:t>Je stelt vragen, als je die hebt</a:t>
            </a:r>
          </a:p>
          <a:p>
            <a:r>
              <a:rPr lang="nl-NL" dirty="0" smtClean="0"/>
              <a:t>Je gaat de opdrachten maken</a:t>
            </a:r>
          </a:p>
          <a:p>
            <a:r>
              <a:rPr lang="nl-NL" dirty="0" smtClean="0"/>
              <a:t>Je levert de opdrachten in, datum staat in studiewijzer</a:t>
            </a:r>
          </a:p>
          <a:p>
            <a:r>
              <a:rPr lang="nl-NL" dirty="0" smtClean="0"/>
              <a:t>Je levert de opdrachten in via Teams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17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opdrachten zijn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GGI hoofdstuk 13 Onkruiden + oefentoets</a:t>
            </a:r>
          </a:p>
          <a:p>
            <a:r>
              <a:rPr lang="nl-NL" dirty="0" smtClean="0"/>
              <a:t>GGI hoofdstuk 12 Afwijkingen in de teelt + oefentoets</a:t>
            </a:r>
          </a:p>
          <a:p>
            <a:r>
              <a:rPr lang="nl-NL" dirty="0" smtClean="0"/>
              <a:t>GGI hoofdstuk 9, Vruchtopvolging (herhaling i.v.m. toets) + oefentoets</a:t>
            </a:r>
          </a:p>
          <a:p>
            <a:endParaRPr lang="nl-NL" dirty="0" smtClean="0"/>
          </a:p>
          <a:p>
            <a:r>
              <a:rPr lang="nl-NL" dirty="0" smtClean="0"/>
              <a:t>Waar te vinden: website GGI (zoals andere periodes)</a:t>
            </a:r>
          </a:p>
          <a:p>
            <a:r>
              <a:rPr lang="nl-NL" dirty="0" smtClean="0"/>
              <a:t>Hoe ga je te werk: open GGI, maak de hoofdstukken volgens de studiewijzer</a:t>
            </a:r>
          </a:p>
          <a:p>
            <a:r>
              <a:rPr lang="nl-NL" dirty="0" smtClean="0"/>
              <a:t>Lever opdracht in via Teams volgens datum op studiewijzer</a:t>
            </a:r>
          </a:p>
          <a:p>
            <a:r>
              <a:rPr lang="nl-NL" dirty="0" smtClean="0"/>
              <a:t>Leren voor de toets (Week 26, week van 22-6) GGI hoofdstuk 9, 12 en 13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7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Inleveren via Teams, hoe werkt 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7666" y="2029961"/>
            <a:ext cx="8596668" cy="3880773"/>
          </a:xfrm>
        </p:spPr>
        <p:txBody>
          <a:bodyPr/>
          <a:lstStyle/>
          <a:p>
            <a:r>
              <a:rPr lang="nl-NL" dirty="0" smtClean="0"/>
              <a:t>Ga naar: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Luister en kijk dit filmpje, bij minuut 3.50 is uitleg over opdrachten en inleveren op Teams: </a:t>
            </a: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://www.youtube.com/watch?time_continue=188&amp;v=kCk7g0bLWX0&amp;feature=emb_logo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64" y="1732190"/>
            <a:ext cx="24288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je nu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Weet je waar je de studiewijzer</a:t>
            </a:r>
            <a:r>
              <a:rPr lang="nl-NL" dirty="0"/>
              <a:t> </a:t>
            </a:r>
            <a:r>
              <a:rPr lang="nl-NL" dirty="0" smtClean="0"/>
              <a:t>kunt vinden?</a:t>
            </a:r>
          </a:p>
          <a:p>
            <a:r>
              <a:rPr lang="nl-NL" dirty="0" smtClean="0"/>
              <a:t>Weet je waar je de opdrachten kunt vinden?</a:t>
            </a:r>
          </a:p>
          <a:p>
            <a:r>
              <a:rPr lang="nl-NL" dirty="0" smtClean="0"/>
              <a:t>Weet je wat je gaat maken?</a:t>
            </a:r>
          </a:p>
          <a:p>
            <a:r>
              <a:rPr lang="nl-NL" dirty="0" smtClean="0"/>
              <a:t>Weet je wanneer je opdrachten inlevert?</a:t>
            </a:r>
          </a:p>
          <a:p>
            <a:r>
              <a:rPr lang="nl-NL" dirty="0" smtClean="0"/>
              <a:t>Weet je hoe je opdrachten inlevert?</a:t>
            </a:r>
          </a:p>
          <a:p>
            <a:r>
              <a:rPr lang="nl-NL" dirty="0" smtClean="0"/>
              <a:t>Maak de opdracht volgens studiewijzer en lever in.</a:t>
            </a:r>
          </a:p>
        </p:txBody>
      </p:sp>
    </p:spTree>
    <p:extLst>
      <p:ext uri="{BB962C8B-B14F-4D97-AF65-F5344CB8AC3E}">
        <p14:creationId xmlns:p14="http://schemas.microsoft.com/office/powerpoint/2010/main" val="261414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547</TotalTime>
  <Words>346</Words>
  <Application>Microsoft Office PowerPoint</Application>
  <PresentationFormat>Breedbeeld</PresentationFormat>
  <Paragraphs>51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Bodem en bemesting</vt:lpstr>
      <vt:lpstr>Vorige periode, 3</vt:lpstr>
      <vt:lpstr>Periode 4: Oogsten en ruwvoederwinning Thema: Kringlooplandbouw en afwijkingen in de teelt</vt:lpstr>
      <vt:lpstr>Studiewijzer:</vt:lpstr>
      <vt:lpstr>Onderwerpen/thema:</vt:lpstr>
      <vt:lpstr>Wat ga je doen?</vt:lpstr>
      <vt:lpstr>Welke opdrachten zijn er?</vt:lpstr>
      <vt:lpstr>Inleveren via Teams, hoe werkt dat?</vt:lpstr>
      <vt:lpstr>Wat ga je nu doen?</vt:lpstr>
      <vt:lpstr>Vragen?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Plantenteelt</dc:title>
  <dc:creator>Marieke Schuurmans Strijbosch</dc:creator>
  <cp:lastModifiedBy>Marieke Schuurmans Strijbosch</cp:lastModifiedBy>
  <cp:revision>13</cp:revision>
  <dcterms:created xsi:type="dcterms:W3CDTF">2020-04-21T05:54:50Z</dcterms:created>
  <dcterms:modified xsi:type="dcterms:W3CDTF">2020-04-24T11:01:00Z</dcterms:modified>
</cp:coreProperties>
</file>